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57" r:id="rId4"/>
    <p:sldId id="288" r:id="rId5"/>
    <p:sldId id="259" r:id="rId6"/>
    <p:sldId id="289" r:id="rId7"/>
    <p:sldId id="258" r:id="rId8"/>
    <p:sldId id="290" r:id="rId9"/>
    <p:sldId id="260" r:id="rId10"/>
    <p:sldId id="291" r:id="rId11"/>
    <p:sldId id="261" r:id="rId12"/>
    <p:sldId id="292" r:id="rId13"/>
    <p:sldId id="262" r:id="rId14"/>
    <p:sldId id="293" r:id="rId15"/>
    <p:sldId id="263" r:id="rId16"/>
    <p:sldId id="294" r:id="rId17"/>
    <p:sldId id="264" r:id="rId18"/>
    <p:sldId id="295" r:id="rId19"/>
    <p:sldId id="265" r:id="rId20"/>
    <p:sldId id="296" r:id="rId21"/>
    <p:sldId id="266" r:id="rId22"/>
    <p:sldId id="297" r:id="rId23"/>
    <p:sldId id="267" r:id="rId24"/>
    <p:sldId id="298" r:id="rId25"/>
    <p:sldId id="268" r:id="rId26"/>
    <p:sldId id="299" r:id="rId27"/>
    <p:sldId id="269" r:id="rId28"/>
    <p:sldId id="300" r:id="rId29"/>
    <p:sldId id="270" r:id="rId30"/>
    <p:sldId id="301" r:id="rId31"/>
    <p:sldId id="271" r:id="rId32"/>
    <p:sldId id="302" r:id="rId33"/>
    <p:sldId id="272" r:id="rId34"/>
    <p:sldId id="315" r:id="rId35"/>
    <p:sldId id="273" r:id="rId36"/>
    <p:sldId id="316" r:id="rId37"/>
    <p:sldId id="274" r:id="rId38"/>
    <p:sldId id="313" r:id="rId39"/>
    <p:sldId id="275" r:id="rId40"/>
    <p:sldId id="314" r:id="rId41"/>
    <p:sldId id="276" r:id="rId42"/>
    <p:sldId id="312" r:id="rId43"/>
    <p:sldId id="277" r:id="rId44"/>
    <p:sldId id="310" r:id="rId45"/>
    <p:sldId id="278" r:id="rId46"/>
    <p:sldId id="311" r:id="rId47"/>
    <p:sldId id="279" r:id="rId48"/>
    <p:sldId id="317" r:id="rId49"/>
    <p:sldId id="280" r:id="rId50"/>
    <p:sldId id="309" r:id="rId51"/>
    <p:sldId id="281" r:id="rId52"/>
    <p:sldId id="306" r:id="rId53"/>
    <p:sldId id="282" r:id="rId54"/>
    <p:sldId id="308" r:id="rId55"/>
    <p:sldId id="283" r:id="rId56"/>
    <p:sldId id="305" r:id="rId57"/>
    <p:sldId id="284" r:id="rId58"/>
    <p:sldId id="304" r:id="rId59"/>
    <p:sldId id="285" r:id="rId60"/>
    <p:sldId id="303" r:id="rId61"/>
    <p:sldId id="286" r:id="rId6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1674E-3199-4818-B1A7-A9AA886B07C4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A6DC2-F23F-41DA-B018-6F513CBD2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849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1674E-3199-4818-B1A7-A9AA886B07C4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A6DC2-F23F-41DA-B018-6F513CBD2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086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1674E-3199-4818-B1A7-A9AA886B07C4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A6DC2-F23F-41DA-B018-6F513CBD2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838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1674E-3199-4818-B1A7-A9AA886B07C4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A6DC2-F23F-41DA-B018-6F513CBD2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596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1674E-3199-4818-B1A7-A9AA886B07C4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A6DC2-F23F-41DA-B018-6F513CBD2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041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1674E-3199-4818-B1A7-A9AA886B07C4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A6DC2-F23F-41DA-B018-6F513CBD2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708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1674E-3199-4818-B1A7-A9AA886B07C4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A6DC2-F23F-41DA-B018-6F513CBD2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951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1674E-3199-4818-B1A7-A9AA886B07C4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A6DC2-F23F-41DA-B018-6F513CBD2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67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1674E-3199-4818-B1A7-A9AA886B07C4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A6DC2-F23F-41DA-B018-6F513CBD2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072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1674E-3199-4818-B1A7-A9AA886B07C4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A6DC2-F23F-41DA-B018-6F513CBD2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561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1674E-3199-4818-B1A7-A9AA886B07C4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A6DC2-F23F-41DA-B018-6F513CBD2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382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1674E-3199-4818-B1A7-A9AA886B07C4}" type="datetimeFigureOut">
              <a:rPr lang="en-US" smtClean="0"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A6DC2-F23F-41DA-B018-6F513CBD2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8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Geography Terms Review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88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5. An area of land bordering the ocean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86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 Coast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469" y="1556178"/>
            <a:ext cx="5047853" cy="3812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52800" y="5557995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California coast, USA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943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6. An ocean ridge made up of skeletal remains of tiny sea animals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25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6. Coral Reef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48596" y="4724400"/>
            <a:ext cx="3701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Great Barrier Reef, Australia</a:t>
            </a:r>
          </a:p>
          <a:p>
            <a:pPr algn="ctr"/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475930"/>
            <a:ext cx="3653074" cy="2739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L:\Wimbish Geography\great-barrier-ree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31" y="1349704"/>
            <a:ext cx="4548188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180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7. An area where a river deposits soil into the ocean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52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 Delta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 descr="L:\Wimbish Geography\del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458" y="1828800"/>
            <a:ext cx="5334000" cy="3410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700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8. An extremely </a:t>
            </a:r>
            <a:r>
              <a:rPr lang="en-US" dirty="0" smtClean="0">
                <a:solidFill>
                  <a:srgbClr val="002060"/>
                </a:solidFill>
              </a:rPr>
              <a:t>dry area </a:t>
            </a:r>
            <a:r>
              <a:rPr lang="en-US" dirty="0" smtClean="0"/>
              <a:t>with little water and few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45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8. Desert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894" y="1307690"/>
            <a:ext cx="6096212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6600" y="6107668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Sahara Desert, Africa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07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9. A </a:t>
            </a:r>
            <a:r>
              <a:rPr lang="en-US" dirty="0" smtClean="0">
                <a:solidFill>
                  <a:srgbClr val="002060"/>
                </a:solidFill>
              </a:rPr>
              <a:t>hill of sand </a:t>
            </a:r>
            <a:r>
              <a:rPr lang="en-US" dirty="0" smtClean="0"/>
              <a:t>shaped by wind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71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9. Dune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246239"/>
            <a:ext cx="3600450" cy="5391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648450" y="51054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Great Sand Dunes National Park, Colorado, USA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579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A chain of islands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22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10. An area of densely wooded land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45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10. Forest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71600"/>
            <a:ext cx="6961188" cy="4776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747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11. A large area of slow-moving 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64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11. Glacier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942" y="2265891"/>
            <a:ext cx="5944115" cy="3194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210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12. A large part of the ocean that extends into land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78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/>
          <a:lstStyle/>
          <a:p>
            <a:r>
              <a:rPr lang="en-US" dirty="0" smtClean="0"/>
              <a:t>12. Gulf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447800"/>
            <a:ext cx="5329238" cy="4229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52800" y="58674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Gulf of Mexico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821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13. A rounded, elevated area of land smaller than a mountain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09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13. Hill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L:\Wimbish Geography\Copy_of_Sidbury_Hill_2004_0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524000"/>
            <a:ext cx="4876800" cy="3645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33600" y="5562600"/>
            <a:ext cx="5105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Sidbury</a:t>
            </a:r>
            <a:r>
              <a:rPr lang="en-US" dirty="0" smtClean="0"/>
              <a:t> Hill, U.K.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74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14. An area of land surrounded entirely by water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81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14. Island</a:t>
            </a:r>
            <a:endParaRPr lang="en-US" dirty="0"/>
          </a:p>
        </p:txBody>
      </p:sp>
      <p:pic>
        <p:nvPicPr>
          <p:cNvPr id="11266" name="Picture 2" descr="L:\Wimbish Geography\robben-island-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447800"/>
            <a:ext cx="678046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6600" y="6211218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Robben</a:t>
            </a:r>
            <a:r>
              <a:rPr lang="en-US" dirty="0" smtClean="0"/>
              <a:t> Island, South Africa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07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Archipelago</a:t>
            </a:r>
            <a:endParaRPr 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524000"/>
            <a:ext cx="4749196" cy="3657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86200" y="54102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Japan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88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15. A narrow piece of land </a:t>
            </a:r>
            <a:r>
              <a:rPr lang="en-US" dirty="0" smtClean="0">
                <a:solidFill>
                  <a:srgbClr val="002060"/>
                </a:solidFill>
              </a:rPr>
              <a:t>connecting</a:t>
            </a:r>
            <a:r>
              <a:rPr lang="en-US" dirty="0" smtClean="0"/>
              <a:t> to larger land areas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17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15. Isthmus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143851" y="5791200"/>
            <a:ext cx="2667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Isthmus of Panama</a:t>
            </a:r>
            <a:endParaRPr lang="en-US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761" y="1509252"/>
            <a:ext cx="5351180" cy="401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121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16162"/>
          </a:xfrm>
        </p:spPr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sz="3600" dirty="0" smtClean="0"/>
              <a:t>16. </a:t>
            </a:r>
            <a:r>
              <a:rPr lang="en-US" sz="3600" dirty="0"/>
              <a:t>A stretch of salt water separated from the sea by a low sandbank or coral reef.</a:t>
            </a:r>
            <a:br>
              <a:rPr lang="en-US" sz="3600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50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16. Lagoon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336" y="1600200"/>
            <a:ext cx="4076700" cy="407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0" y="60198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Karabogaz</a:t>
            </a:r>
            <a:r>
              <a:rPr lang="en-US" dirty="0" smtClean="0"/>
              <a:t> Lagoon, Turkmenistan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303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17. An </a:t>
            </a:r>
            <a:r>
              <a:rPr lang="en-US" dirty="0" smtClean="0">
                <a:solidFill>
                  <a:srgbClr val="002060"/>
                </a:solidFill>
              </a:rPr>
              <a:t>inland</a:t>
            </a:r>
            <a:r>
              <a:rPr lang="en-US" dirty="0" smtClean="0"/>
              <a:t> body of </a:t>
            </a:r>
            <a:r>
              <a:rPr lang="en-US" dirty="0" smtClean="0">
                <a:solidFill>
                  <a:srgbClr val="002060"/>
                </a:solidFill>
              </a:rPr>
              <a:t>water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49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17. Lake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00175"/>
            <a:ext cx="6096000" cy="405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52800" y="5791200"/>
            <a:ext cx="2895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Hollingworth</a:t>
            </a:r>
            <a:r>
              <a:rPr lang="en-US" dirty="0" smtClean="0"/>
              <a:t> Lake, U.K.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27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18. An area of rugged land that generally rises </a:t>
            </a:r>
            <a:r>
              <a:rPr lang="en-US" dirty="0" smtClean="0">
                <a:solidFill>
                  <a:srgbClr val="002060"/>
                </a:solidFill>
              </a:rPr>
              <a:t>higher than 2,000 feet 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5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18. Mountain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0"/>
            <a:ext cx="6096212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52800" y="63246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Rocky Mountains, USA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75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19. A </a:t>
            </a:r>
            <a:r>
              <a:rPr lang="en-US" dirty="0" smtClean="0">
                <a:solidFill>
                  <a:srgbClr val="002060"/>
                </a:solidFill>
              </a:rPr>
              <a:t>water</a:t>
            </a:r>
            <a:r>
              <a:rPr lang="en-US" dirty="0" smtClean="0"/>
              <a:t> source in the </a:t>
            </a:r>
            <a:r>
              <a:rPr lang="en-US" dirty="0" smtClean="0">
                <a:solidFill>
                  <a:srgbClr val="002060"/>
                </a:solidFill>
              </a:rPr>
              <a:t>desert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7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19. Oasis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16193" y="1644445"/>
            <a:ext cx="8229600" cy="45259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893" y="1585520"/>
            <a:ext cx="6323013" cy="4205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71800" y="5975866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 oasis in the Libyan Desert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47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 A deep, narrow valley with steep walls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15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20. A large body of water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73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20. Ocean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404938"/>
            <a:ext cx="6342125" cy="4847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19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21. An area of </a:t>
            </a:r>
            <a:r>
              <a:rPr lang="en-US" dirty="0" smtClean="0">
                <a:solidFill>
                  <a:srgbClr val="002060"/>
                </a:solidFill>
              </a:rPr>
              <a:t>land that sticks out </a:t>
            </a:r>
            <a:r>
              <a:rPr lang="en-US" dirty="0" smtClean="0"/>
              <a:t>into a lake or ocean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93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21. Peninsula</a:t>
            </a:r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504" y="2101285"/>
            <a:ext cx="4230991" cy="3523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79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22. A nearly </a:t>
            </a:r>
            <a:r>
              <a:rPr lang="en-US" dirty="0" smtClean="0">
                <a:solidFill>
                  <a:srgbClr val="002060"/>
                </a:solidFill>
              </a:rPr>
              <a:t>flat</a:t>
            </a:r>
            <a:r>
              <a:rPr lang="en-US" dirty="0" smtClean="0"/>
              <a:t> area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02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22. Plain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371600"/>
            <a:ext cx="6096212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943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23. A large, </a:t>
            </a:r>
            <a:r>
              <a:rPr lang="en-US" dirty="0" smtClean="0">
                <a:solidFill>
                  <a:srgbClr val="002060"/>
                </a:solidFill>
              </a:rPr>
              <a:t>flat, elevated </a:t>
            </a:r>
            <a:r>
              <a:rPr lang="en-US" dirty="0" smtClean="0"/>
              <a:t>area of land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7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23. Plateau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524000"/>
            <a:ext cx="4953000" cy="371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24200" y="548640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Mt. </a:t>
            </a:r>
            <a:r>
              <a:rPr lang="en-US" dirty="0" err="1" smtClean="0"/>
              <a:t>Roraima</a:t>
            </a:r>
            <a:r>
              <a:rPr lang="en-US" dirty="0" smtClean="0"/>
              <a:t>, Venezuela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0314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24. A natural flow of water that runs through the land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76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24. River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447800"/>
            <a:ext cx="6096331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81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en-US" dirty="0" smtClean="0"/>
              <a:t>. </a:t>
            </a:r>
            <a:r>
              <a:rPr lang="en-US" dirty="0" smtClean="0"/>
              <a:t>Canyon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624" y="1628775"/>
            <a:ext cx="5143500" cy="375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933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25. A circular </a:t>
            </a:r>
            <a:r>
              <a:rPr lang="en-US" dirty="0" smtClean="0">
                <a:solidFill>
                  <a:srgbClr val="002060"/>
                </a:solidFill>
              </a:rPr>
              <a:t>depression</a:t>
            </a:r>
            <a:r>
              <a:rPr lang="en-US" dirty="0" smtClean="0"/>
              <a:t> formed when the roof of a cave collapses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68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25. Sinkhole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371600"/>
            <a:ext cx="5562600" cy="417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00400" y="58674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Oman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6478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782"/>
            <a:ext cx="8229600" cy="3865418"/>
          </a:xfrm>
        </p:spPr>
        <p:txBody>
          <a:bodyPr>
            <a:normAutofit/>
          </a:bodyPr>
          <a:lstStyle/>
          <a:p>
            <a:r>
              <a:rPr lang="en-US" dirty="0" smtClean="0"/>
              <a:t>26. </a:t>
            </a:r>
            <a:r>
              <a:rPr lang="en-US" dirty="0"/>
              <a:t>A narrow stretch of water forming an inlet or connecting two wider areas of water such as two seas or a sea and a lake.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26. 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00200"/>
            <a:ext cx="6648450" cy="332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90800" y="525780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Long Island Sound, USA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5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27. A narrow body of </a:t>
            </a:r>
            <a:r>
              <a:rPr lang="en-US" dirty="0" smtClean="0">
                <a:solidFill>
                  <a:srgbClr val="002060"/>
                </a:solidFill>
              </a:rPr>
              <a:t>water</a:t>
            </a:r>
            <a:r>
              <a:rPr lang="en-US" dirty="0" smtClean="0"/>
              <a:t> connecting two larger bodies of water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(the opposite of an isthmus)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26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27. Strait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388" y="1509713"/>
            <a:ext cx="5229225" cy="383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24200" y="57150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Bosphorus</a:t>
            </a:r>
            <a:r>
              <a:rPr lang="en-US" dirty="0" smtClean="0"/>
              <a:t> Strait, Turkey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3107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28. An area of low land </a:t>
            </a:r>
            <a:r>
              <a:rPr lang="en-US" dirty="0" smtClean="0">
                <a:solidFill>
                  <a:srgbClr val="002060"/>
                </a:solidFill>
              </a:rPr>
              <a:t>between hills or mountains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05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28. Valley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295400"/>
            <a:ext cx="4948238" cy="3958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71800" y="556260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Sacred Valley, Peru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078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29. An opening in Earth’s crust where </a:t>
            </a:r>
            <a:r>
              <a:rPr lang="en-US" dirty="0" smtClean="0">
                <a:solidFill>
                  <a:srgbClr val="002060"/>
                </a:solidFill>
              </a:rPr>
              <a:t>lava, ash, and gases </a:t>
            </a:r>
            <a:r>
              <a:rPr lang="en-US" dirty="0" smtClean="0"/>
              <a:t>erupt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32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29. Volcano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1447800"/>
            <a:ext cx="6000750" cy="337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0" y="52578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Krakatau Volcano, Indonesia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74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3. Part of a large body of water that is smaller than a gulf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56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30. An area of land </a:t>
            </a:r>
            <a:r>
              <a:rPr lang="en-US" dirty="0" smtClean="0">
                <a:solidFill>
                  <a:srgbClr val="002060"/>
                </a:solidFill>
              </a:rPr>
              <a:t>covered by shallow water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74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30. Wetland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590368"/>
            <a:ext cx="7120106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070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. </a:t>
            </a:r>
            <a:r>
              <a:rPr lang="en-US" dirty="0" smtClean="0"/>
              <a:t>Bay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L:\Wimbish Geography\Cape_cod_ba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600200"/>
            <a:ext cx="38862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4600" y="57150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Cape Cod Bay, Massachusetts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26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7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4. </a:t>
            </a:r>
            <a:r>
              <a:rPr lang="en-US" dirty="0"/>
              <a:t>A point or head of land projecting into a body of water.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93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Cape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600200"/>
            <a:ext cx="5638800" cy="3559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71800" y="55626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Cape Town, South Africa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61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545</Words>
  <Application>Microsoft Office PowerPoint</Application>
  <PresentationFormat>On-screen Show (4:3)</PresentationFormat>
  <Paragraphs>83</Paragraphs>
  <Slides>61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2" baseType="lpstr">
      <vt:lpstr>Office Theme</vt:lpstr>
      <vt:lpstr>Geography Terms Review</vt:lpstr>
      <vt:lpstr>1. A chain of islands</vt:lpstr>
      <vt:lpstr>1. Archipelago</vt:lpstr>
      <vt:lpstr>2. A deep, narrow valley with steep walls</vt:lpstr>
      <vt:lpstr>2. Canyon</vt:lpstr>
      <vt:lpstr>3. Part of a large body of water that is smaller than a gulf</vt:lpstr>
      <vt:lpstr>3. Bay</vt:lpstr>
      <vt:lpstr>4. A point or head of land projecting into a body of water. </vt:lpstr>
      <vt:lpstr>4. Cape</vt:lpstr>
      <vt:lpstr>5. An area of land bordering the ocean</vt:lpstr>
      <vt:lpstr>5. Coast</vt:lpstr>
      <vt:lpstr>6. An ocean ridge made up of skeletal remains of tiny sea animals</vt:lpstr>
      <vt:lpstr>6. Coral Reef</vt:lpstr>
      <vt:lpstr>7. An area where a river deposits soil into the ocean</vt:lpstr>
      <vt:lpstr>7. Delta</vt:lpstr>
      <vt:lpstr>8. An extremely dry area with little water and few plants</vt:lpstr>
      <vt:lpstr>8. Desert</vt:lpstr>
      <vt:lpstr>9. A hill of sand shaped by wind</vt:lpstr>
      <vt:lpstr>9. Dune</vt:lpstr>
      <vt:lpstr>10. An area of densely wooded land</vt:lpstr>
      <vt:lpstr>10. Forest</vt:lpstr>
      <vt:lpstr>11. A large area of slow-moving ice</vt:lpstr>
      <vt:lpstr>11. Glacier</vt:lpstr>
      <vt:lpstr>12. A large part of the ocean that extends into land</vt:lpstr>
      <vt:lpstr>12. Gulf</vt:lpstr>
      <vt:lpstr>13. A rounded, elevated area of land smaller than a mountain</vt:lpstr>
      <vt:lpstr>13. Hill</vt:lpstr>
      <vt:lpstr>14. An area of land surrounded entirely by water</vt:lpstr>
      <vt:lpstr>14. Island</vt:lpstr>
      <vt:lpstr>15. A narrow piece of land connecting to larger land areas</vt:lpstr>
      <vt:lpstr>15. Isthmus</vt:lpstr>
      <vt:lpstr>16. A stretch of salt water separated from the sea by a low sandbank or coral reef. </vt:lpstr>
      <vt:lpstr>16. Lagoon</vt:lpstr>
      <vt:lpstr>17. An inland body of water</vt:lpstr>
      <vt:lpstr>17. Lake</vt:lpstr>
      <vt:lpstr>18. An area of rugged land that generally rises higher than 2,000 feet </vt:lpstr>
      <vt:lpstr>18. Mountain </vt:lpstr>
      <vt:lpstr>19. A water source in the desert</vt:lpstr>
      <vt:lpstr>19. Oasis</vt:lpstr>
      <vt:lpstr>20. A large body of water</vt:lpstr>
      <vt:lpstr>20. Ocean</vt:lpstr>
      <vt:lpstr>21. An area of land that sticks out into a lake or ocean</vt:lpstr>
      <vt:lpstr>21. Peninsula</vt:lpstr>
      <vt:lpstr>22. A nearly flat area</vt:lpstr>
      <vt:lpstr>22. Plain</vt:lpstr>
      <vt:lpstr>23. A large, flat, elevated area of land</vt:lpstr>
      <vt:lpstr>23. Plateau</vt:lpstr>
      <vt:lpstr>24. A natural flow of water that runs through the land</vt:lpstr>
      <vt:lpstr>24. River</vt:lpstr>
      <vt:lpstr>25. A circular depression formed when the roof of a cave collapses</vt:lpstr>
      <vt:lpstr>25. Sinkhole</vt:lpstr>
      <vt:lpstr>26. A narrow stretch of water forming an inlet or connecting two wider areas of water such as two seas or a sea and a lake.</vt:lpstr>
      <vt:lpstr>26. Sound</vt:lpstr>
      <vt:lpstr>27. A narrow body of water connecting two larger bodies of water</vt:lpstr>
      <vt:lpstr>27. Strait</vt:lpstr>
      <vt:lpstr>28. An area of low land between hills or mountains</vt:lpstr>
      <vt:lpstr>28. Valley</vt:lpstr>
      <vt:lpstr>29. An opening in Earth’s crust where lava, ash, and gases erupt</vt:lpstr>
      <vt:lpstr>29. Volcano</vt:lpstr>
      <vt:lpstr>30. An area of land covered by shallow water</vt:lpstr>
      <vt:lpstr>30. Wetland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Kari Wimbish</dc:creator>
  <cp:lastModifiedBy>Kari Wimbish</cp:lastModifiedBy>
  <cp:revision>32</cp:revision>
  <dcterms:created xsi:type="dcterms:W3CDTF">2011-09-27T15:41:59Z</dcterms:created>
  <dcterms:modified xsi:type="dcterms:W3CDTF">2011-10-12T16:55:51Z</dcterms:modified>
</cp:coreProperties>
</file>